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0275213" cy="4280376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204" kern="1200">
        <a:solidFill>
          <a:schemeClr val="tx1"/>
        </a:solidFill>
        <a:latin typeface="Arial" charset="0"/>
        <a:ea typeface="+mn-ea"/>
        <a:cs typeface="+mn-cs"/>
      </a:defRPr>
    </a:lvl1pPr>
    <a:lvl2pPr marL="545790" algn="l" rtl="0" fontAlgn="base">
      <a:spcBef>
        <a:spcPct val="0"/>
      </a:spcBef>
      <a:spcAft>
        <a:spcPct val="0"/>
      </a:spcAft>
      <a:defRPr sz="8204" kern="1200">
        <a:solidFill>
          <a:schemeClr val="tx1"/>
        </a:solidFill>
        <a:latin typeface="Arial" charset="0"/>
        <a:ea typeface="+mn-ea"/>
        <a:cs typeface="+mn-cs"/>
      </a:defRPr>
    </a:lvl2pPr>
    <a:lvl3pPr marL="1091583" algn="l" rtl="0" fontAlgn="base">
      <a:spcBef>
        <a:spcPct val="0"/>
      </a:spcBef>
      <a:spcAft>
        <a:spcPct val="0"/>
      </a:spcAft>
      <a:defRPr sz="8204" kern="1200">
        <a:solidFill>
          <a:schemeClr val="tx1"/>
        </a:solidFill>
        <a:latin typeface="Arial" charset="0"/>
        <a:ea typeface="+mn-ea"/>
        <a:cs typeface="+mn-cs"/>
      </a:defRPr>
    </a:lvl3pPr>
    <a:lvl4pPr marL="1637373" algn="l" rtl="0" fontAlgn="base">
      <a:spcBef>
        <a:spcPct val="0"/>
      </a:spcBef>
      <a:spcAft>
        <a:spcPct val="0"/>
      </a:spcAft>
      <a:defRPr sz="8204" kern="1200">
        <a:solidFill>
          <a:schemeClr val="tx1"/>
        </a:solidFill>
        <a:latin typeface="Arial" charset="0"/>
        <a:ea typeface="+mn-ea"/>
        <a:cs typeface="+mn-cs"/>
      </a:defRPr>
    </a:lvl4pPr>
    <a:lvl5pPr marL="2183165" algn="l" rtl="0" fontAlgn="base">
      <a:spcBef>
        <a:spcPct val="0"/>
      </a:spcBef>
      <a:spcAft>
        <a:spcPct val="0"/>
      </a:spcAft>
      <a:defRPr sz="8204" kern="1200">
        <a:solidFill>
          <a:schemeClr val="tx1"/>
        </a:solidFill>
        <a:latin typeface="Arial" charset="0"/>
        <a:ea typeface="+mn-ea"/>
        <a:cs typeface="+mn-cs"/>
      </a:defRPr>
    </a:lvl5pPr>
    <a:lvl6pPr marL="2728955" algn="l" defTabSz="1091583" rtl="0" eaLnBrk="1" latinLnBrk="0" hangingPunct="1">
      <a:defRPr sz="8204" kern="1200">
        <a:solidFill>
          <a:schemeClr val="tx1"/>
        </a:solidFill>
        <a:latin typeface="Arial" charset="0"/>
        <a:ea typeface="+mn-ea"/>
        <a:cs typeface="+mn-cs"/>
      </a:defRPr>
    </a:lvl6pPr>
    <a:lvl7pPr marL="3274748" algn="l" defTabSz="1091583" rtl="0" eaLnBrk="1" latinLnBrk="0" hangingPunct="1">
      <a:defRPr sz="8204" kern="1200">
        <a:solidFill>
          <a:schemeClr val="tx1"/>
        </a:solidFill>
        <a:latin typeface="Arial" charset="0"/>
        <a:ea typeface="+mn-ea"/>
        <a:cs typeface="+mn-cs"/>
      </a:defRPr>
    </a:lvl7pPr>
    <a:lvl8pPr marL="3820538" algn="l" defTabSz="1091583" rtl="0" eaLnBrk="1" latinLnBrk="0" hangingPunct="1">
      <a:defRPr sz="8204" kern="1200">
        <a:solidFill>
          <a:schemeClr val="tx1"/>
        </a:solidFill>
        <a:latin typeface="Arial" charset="0"/>
        <a:ea typeface="+mn-ea"/>
        <a:cs typeface="+mn-cs"/>
      </a:defRPr>
    </a:lvl8pPr>
    <a:lvl9pPr marL="4366329" algn="l" defTabSz="1091583" rtl="0" eaLnBrk="1" latinLnBrk="0" hangingPunct="1">
      <a:defRPr sz="8204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36" userDrawn="1">
          <p15:clr>
            <a:srgbClr val="A4A3A4"/>
          </p15:clr>
        </p15:guide>
        <p15:guide id="2" pos="14448" userDrawn="1">
          <p15:clr>
            <a:srgbClr val="A4A3A4"/>
          </p15:clr>
        </p15:guide>
        <p15:guide id="3" orient="horz" pos="13482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CC66"/>
    <a:srgbClr val="DDDDDD"/>
    <a:srgbClr val="EAEAEA"/>
    <a:srgbClr val="BBE0E3"/>
    <a:srgbClr val="003366"/>
    <a:srgbClr val="9966FF"/>
    <a:srgbClr val="99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803" autoAdjust="0"/>
  </p:normalViewPr>
  <p:slideViewPr>
    <p:cSldViewPr>
      <p:cViewPr>
        <p:scale>
          <a:sx n="30" d="100"/>
          <a:sy n="30" d="100"/>
        </p:scale>
        <p:origin x="612" y="24"/>
      </p:cViewPr>
      <p:guideLst>
        <p:guide orient="horz" pos="19236"/>
        <p:guide pos="14448"/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99068-6EA4-4175-864F-3BAD7CF22BAC}" type="datetimeFigureOut">
              <a:rPr lang="es-AR" smtClean="0"/>
              <a:pPr/>
              <a:t>5/8/2025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A2AC2-3D64-48B4-A705-47D49DDAD175}" type="slidenum">
              <a:rPr lang="es-AR" smtClean="0"/>
              <a:pPr/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1pPr>
    <a:lvl2pPr marL="545849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2pPr>
    <a:lvl3pPr marL="1091698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3pPr>
    <a:lvl4pPr marL="1637547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4pPr>
    <a:lvl5pPr marL="2183395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5pPr>
    <a:lvl6pPr marL="2729245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6pPr>
    <a:lvl7pPr marL="3275093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7pPr>
    <a:lvl8pPr marL="3820942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8pPr>
    <a:lvl9pPr marL="4366790" algn="l" defTabSz="1091698" rtl="0" eaLnBrk="1" latinLnBrk="0" hangingPunct="1">
      <a:defRPr sz="14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A2AC2-3D64-48B4-A705-47D49DDAD175}" type="slidenum">
              <a:rPr lang="es-AR" smtClean="0"/>
              <a:pPr/>
              <a:t>1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0641" y="13296920"/>
            <a:ext cx="25733931" cy="917506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282" y="24255465"/>
            <a:ext cx="21192649" cy="109387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6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9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5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C585-0F25-4D32-A711-65964BAE716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9797-6EFC-456A-8F46-C5E56FC6744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1336460" y="7569928"/>
            <a:ext cx="15931278" cy="1612572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542622" y="7569928"/>
            <a:ext cx="47289253" cy="16125723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65C4-3882-491F-86A9-CD216FBC1E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F6B8-4D88-4E3E-8034-67F36331768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1533" y="27505392"/>
            <a:ext cx="25733931" cy="8501302"/>
          </a:xfrm>
        </p:spPr>
        <p:txBody>
          <a:bodyPr anchor="t"/>
          <a:lstStyle>
            <a:lvl1pPr algn="l">
              <a:defRPr sz="18235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1533" y="18142070"/>
            <a:ext cx="25733931" cy="9363320"/>
          </a:xfrm>
        </p:spPr>
        <p:txBody>
          <a:bodyPr anchor="b"/>
          <a:lstStyle>
            <a:lvl1pPr marL="0" indent="0">
              <a:buNone/>
              <a:defRPr sz="9188">
                <a:solidFill>
                  <a:schemeClr val="tx1">
                    <a:tint val="75000"/>
                  </a:schemeClr>
                </a:solidFill>
              </a:defRPr>
            </a:lvl1pPr>
            <a:lvl2pPr marL="2086551" indent="0">
              <a:buNone/>
              <a:defRPr sz="8199">
                <a:solidFill>
                  <a:schemeClr val="tx1">
                    <a:tint val="75000"/>
                  </a:schemeClr>
                </a:solidFill>
              </a:defRPr>
            </a:lvl2pPr>
            <a:lvl3pPr marL="4173103" indent="0">
              <a:buNone/>
              <a:defRPr sz="7351">
                <a:solidFill>
                  <a:schemeClr val="tx1">
                    <a:tint val="75000"/>
                  </a:schemeClr>
                </a:solidFill>
              </a:defRPr>
            </a:lvl3pPr>
            <a:lvl4pPr marL="6259660" indent="0">
              <a:buNone/>
              <a:defRPr sz="6361">
                <a:solidFill>
                  <a:schemeClr val="tx1">
                    <a:tint val="75000"/>
                  </a:schemeClr>
                </a:solidFill>
              </a:defRPr>
            </a:lvl4pPr>
            <a:lvl5pPr marL="8346211" indent="0">
              <a:buNone/>
              <a:defRPr sz="6361">
                <a:solidFill>
                  <a:schemeClr val="tx1">
                    <a:tint val="75000"/>
                  </a:schemeClr>
                </a:solidFill>
              </a:defRPr>
            </a:lvl5pPr>
            <a:lvl6pPr marL="10432762" indent="0">
              <a:buNone/>
              <a:defRPr sz="6361">
                <a:solidFill>
                  <a:schemeClr val="tx1">
                    <a:tint val="75000"/>
                  </a:schemeClr>
                </a:solidFill>
              </a:defRPr>
            </a:lvl6pPr>
            <a:lvl7pPr marL="12519318" indent="0">
              <a:buNone/>
              <a:defRPr sz="6361">
                <a:solidFill>
                  <a:schemeClr val="tx1">
                    <a:tint val="75000"/>
                  </a:schemeClr>
                </a:solidFill>
              </a:defRPr>
            </a:lvl7pPr>
            <a:lvl8pPr marL="14605869" indent="0">
              <a:buNone/>
              <a:defRPr sz="6361">
                <a:solidFill>
                  <a:schemeClr val="tx1">
                    <a:tint val="75000"/>
                  </a:schemeClr>
                </a:solidFill>
              </a:defRPr>
            </a:lvl8pPr>
            <a:lvl9pPr marL="16692421" indent="0">
              <a:buNone/>
              <a:defRPr sz="6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4CAB-C7D6-41F5-9A39-ADB143EDFF9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542622" y="44101751"/>
            <a:ext cx="31610265" cy="124725410"/>
          </a:xfrm>
        </p:spPr>
        <p:txBody>
          <a:bodyPr/>
          <a:lstStyle>
            <a:lvl1pPr>
              <a:defRPr sz="12722"/>
            </a:lvl1pPr>
            <a:lvl2pPr>
              <a:defRPr sz="10885"/>
            </a:lvl2pPr>
            <a:lvl3pPr>
              <a:defRPr sz="9188"/>
            </a:lvl3pPr>
            <a:lvl4pPr>
              <a:defRPr sz="8199"/>
            </a:lvl4pPr>
            <a:lvl5pPr>
              <a:defRPr sz="8199"/>
            </a:lvl5pPr>
            <a:lvl6pPr>
              <a:defRPr sz="8199"/>
            </a:lvl6pPr>
            <a:lvl7pPr>
              <a:defRPr sz="8199"/>
            </a:lvl7pPr>
            <a:lvl8pPr>
              <a:defRPr sz="8199"/>
            </a:lvl8pPr>
            <a:lvl9pPr>
              <a:defRPr sz="81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657475" y="44101751"/>
            <a:ext cx="31610265" cy="124725410"/>
          </a:xfrm>
        </p:spPr>
        <p:txBody>
          <a:bodyPr/>
          <a:lstStyle>
            <a:lvl1pPr>
              <a:defRPr sz="12722"/>
            </a:lvl1pPr>
            <a:lvl2pPr>
              <a:defRPr sz="10885"/>
            </a:lvl2pPr>
            <a:lvl3pPr>
              <a:defRPr sz="9188"/>
            </a:lvl3pPr>
            <a:lvl4pPr>
              <a:defRPr sz="8199"/>
            </a:lvl4pPr>
            <a:lvl5pPr>
              <a:defRPr sz="8199"/>
            </a:lvl5pPr>
            <a:lvl6pPr>
              <a:defRPr sz="8199"/>
            </a:lvl6pPr>
            <a:lvl7pPr>
              <a:defRPr sz="8199"/>
            </a:lvl7pPr>
            <a:lvl8pPr>
              <a:defRPr sz="8199"/>
            </a:lvl8pPr>
            <a:lvl9pPr>
              <a:defRPr sz="81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31F2-2117-4490-A7C2-D238C168B9D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3761" y="1714136"/>
            <a:ext cx="2724769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3762" y="9581309"/>
            <a:ext cx="13376810" cy="3993033"/>
          </a:xfrm>
        </p:spPr>
        <p:txBody>
          <a:bodyPr anchor="b"/>
          <a:lstStyle>
            <a:lvl1pPr marL="0" indent="0">
              <a:buNone/>
              <a:defRPr sz="10885" b="1"/>
            </a:lvl1pPr>
            <a:lvl2pPr marL="2086551" indent="0">
              <a:buNone/>
              <a:defRPr sz="9188" b="1"/>
            </a:lvl2pPr>
            <a:lvl3pPr marL="4173103" indent="0">
              <a:buNone/>
              <a:defRPr sz="8199" b="1"/>
            </a:lvl3pPr>
            <a:lvl4pPr marL="6259660" indent="0">
              <a:buNone/>
              <a:defRPr sz="7351" b="1"/>
            </a:lvl4pPr>
            <a:lvl5pPr marL="8346211" indent="0">
              <a:buNone/>
              <a:defRPr sz="7351" b="1"/>
            </a:lvl5pPr>
            <a:lvl6pPr marL="10432762" indent="0">
              <a:buNone/>
              <a:defRPr sz="7351" b="1"/>
            </a:lvl6pPr>
            <a:lvl7pPr marL="12519318" indent="0">
              <a:buNone/>
              <a:defRPr sz="7351" b="1"/>
            </a:lvl7pPr>
            <a:lvl8pPr marL="14605869" indent="0">
              <a:buNone/>
              <a:defRPr sz="7351" b="1"/>
            </a:lvl8pPr>
            <a:lvl9pPr marL="16692421" indent="0">
              <a:buNone/>
              <a:defRPr sz="7351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3762" y="13574341"/>
            <a:ext cx="13376810" cy="24661708"/>
          </a:xfrm>
        </p:spPr>
        <p:txBody>
          <a:bodyPr/>
          <a:lstStyle>
            <a:lvl1pPr>
              <a:defRPr sz="10885"/>
            </a:lvl1pPr>
            <a:lvl2pPr>
              <a:defRPr sz="9188"/>
            </a:lvl2pPr>
            <a:lvl3pPr>
              <a:defRPr sz="8199"/>
            </a:lvl3pPr>
            <a:lvl4pPr>
              <a:defRPr sz="7351"/>
            </a:lvl4pPr>
            <a:lvl5pPr>
              <a:defRPr sz="7351"/>
            </a:lvl5pPr>
            <a:lvl6pPr>
              <a:defRPr sz="7351"/>
            </a:lvl6pPr>
            <a:lvl7pPr>
              <a:defRPr sz="7351"/>
            </a:lvl7pPr>
            <a:lvl8pPr>
              <a:defRPr sz="7351"/>
            </a:lvl8pPr>
            <a:lvl9pPr>
              <a:defRPr sz="735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79394" y="9581309"/>
            <a:ext cx="13382065" cy="3993033"/>
          </a:xfrm>
        </p:spPr>
        <p:txBody>
          <a:bodyPr anchor="b"/>
          <a:lstStyle>
            <a:lvl1pPr marL="0" indent="0">
              <a:buNone/>
              <a:defRPr sz="10885" b="1"/>
            </a:lvl1pPr>
            <a:lvl2pPr marL="2086551" indent="0">
              <a:buNone/>
              <a:defRPr sz="9188" b="1"/>
            </a:lvl2pPr>
            <a:lvl3pPr marL="4173103" indent="0">
              <a:buNone/>
              <a:defRPr sz="8199" b="1"/>
            </a:lvl3pPr>
            <a:lvl4pPr marL="6259660" indent="0">
              <a:buNone/>
              <a:defRPr sz="7351" b="1"/>
            </a:lvl4pPr>
            <a:lvl5pPr marL="8346211" indent="0">
              <a:buNone/>
              <a:defRPr sz="7351" b="1"/>
            </a:lvl5pPr>
            <a:lvl6pPr marL="10432762" indent="0">
              <a:buNone/>
              <a:defRPr sz="7351" b="1"/>
            </a:lvl6pPr>
            <a:lvl7pPr marL="12519318" indent="0">
              <a:buNone/>
              <a:defRPr sz="7351" b="1"/>
            </a:lvl7pPr>
            <a:lvl8pPr marL="14605869" indent="0">
              <a:buNone/>
              <a:defRPr sz="7351" b="1"/>
            </a:lvl8pPr>
            <a:lvl9pPr marL="16692421" indent="0">
              <a:buNone/>
              <a:defRPr sz="7351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79394" y="13574341"/>
            <a:ext cx="13382065" cy="24661708"/>
          </a:xfrm>
        </p:spPr>
        <p:txBody>
          <a:bodyPr/>
          <a:lstStyle>
            <a:lvl1pPr>
              <a:defRPr sz="10885"/>
            </a:lvl1pPr>
            <a:lvl2pPr>
              <a:defRPr sz="9188"/>
            </a:lvl2pPr>
            <a:lvl3pPr>
              <a:defRPr sz="8199"/>
            </a:lvl3pPr>
            <a:lvl4pPr>
              <a:defRPr sz="7351"/>
            </a:lvl4pPr>
            <a:lvl5pPr>
              <a:defRPr sz="7351"/>
            </a:lvl5pPr>
            <a:lvl6pPr>
              <a:defRPr sz="7351"/>
            </a:lvl6pPr>
            <a:lvl7pPr>
              <a:defRPr sz="7351"/>
            </a:lvl7pPr>
            <a:lvl8pPr>
              <a:defRPr sz="7351"/>
            </a:lvl8pPr>
            <a:lvl9pPr>
              <a:defRPr sz="735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235C-CC1A-491E-8673-19C14A4960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335B-5587-471E-8663-9BF9DA07DBA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6774-C1B5-4A03-82CC-E540931F022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3762" y="1704223"/>
            <a:ext cx="9960337" cy="7252860"/>
          </a:xfrm>
        </p:spPr>
        <p:txBody>
          <a:bodyPr anchor="b"/>
          <a:lstStyle>
            <a:lvl1pPr algn="l">
              <a:defRPr sz="9188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6768" y="1704233"/>
            <a:ext cx="16924685" cy="36531826"/>
          </a:xfrm>
        </p:spPr>
        <p:txBody>
          <a:bodyPr/>
          <a:lstStyle>
            <a:lvl1pPr>
              <a:defRPr sz="14560"/>
            </a:lvl1pPr>
            <a:lvl2pPr>
              <a:defRPr sz="12722"/>
            </a:lvl2pPr>
            <a:lvl3pPr>
              <a:defRPr sz="10885"/>
            </a:lvl3pPr>
            <a:lvl4pPr>
              <a:defRPr sz="9188"/>
            </a:lvl4pPr>
            <a:lvl5pPr>
              <a:defRPr sz="9188"/>
            </a:lvl5pPr>
            <a:lvl6pPr>
              <a:defRPr sz="9188"/>
            </a:lvl6pPr>
            <a:lvl7pPr>
              <a:defRPr sz="9188"/>
            </a:lvl7pPr>
            <a:lvl8pPr>
              <a:defRPr sz="9188"/>
            </a:lvl8pPr>
            <a:lvl9pPr>
              <a:defRPr sz="9188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3762" y="8957086"/>
            <a:ext cx="9960337" cy="29278966"/>
          </a:xfrm>
        </p:spPr>
        <p:txBody>
          <a:bodyPr/>
          <a:lstStyle>
            <a:lvl1pPr marL="0" indent="0">
              <a:buNone/>
              <a:defRPr sz="6361"/>
            </a:lvl1pPr>
            <a:lvl2pPr marL="2086551" indent="0">
              <a:buNone/>
              <a:defRPr sz="5513"/>
            </a:lvl2pPr>
            <a:lvl3pPr marL="4173103" indent="0">
              <a:buNone/>
              <a:defRPr sz="4524"/>
            </a:lvl3pPr>
            <a:lvl4pPr marL="6259660" indent="0">
              <a:buNone/>
              <a:defRPr sz="4099"/>
            </a:lvl4pPr>
            <a:lvl5pPr marL="8346211" indent="0">
              <a:buNone/>
              <a:defRPr sz="4099"/>
            </a:lvl5pPr>
            <a:lvl6pPr marL="10432762" indent="0">
              <a:buNone/>
              <a:defRPr sz="4099"/>
            </a:lvl6pPr>
            <a:lvl7pPr marL="12519318" indent="0">
              <a:buNone/>
              <a:defRPr sz="4099"/>
            </a:lvl7pPr>
            <a:lvl8pPr marL="14605869" indent="0">
              <a:buNone/>
              <a:defRPr sz="4099"/>
            </a:lvl8pPr>
            <a:lvl9pPr marL="16692421" indent="0">
              <a:buNone/>
              <a:defRPr sz="409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2E25-668E-4353-9F73-976E5C8C244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4153" y="29962633"/>
            <a:ext cx="18165128" cy="3537259"/>
          </a:xfrm>
        </p:spPr>
        <p:txBody>
          <a:bodyPr anchor="b"/>
          <a:lstStyle>
            <a:lvl1pPr algn="l">
              <a:defRPr sz="9188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4153" y="3824596"/>
            <a:ext cx="18165128" cy="25682258"/>
          </a:xfrm>
        </p:spPr>
        <p:txBody>
          <a:bodyPr/>
          <a:lstStyle>
            <a:lvl1pPr marL="0" indent="0">
              <a:buNone/>
              <a:defRPr sz="14560"/>
            </a:lvl1pPr>
            <a:lvl2pPr marL="2086551" indent="0">
              <a:buNone/>
              <a:defRPr sz="12722"/>
            </a:lvl2pPr>
            <a:lvl3pPr marL="4173103" indent="0">
              <a:buNone/>
              <a:defRPr sz="10885"/>
            </a:lvl3pPr>
            <a:lvl4pPr marL="6259660" indent="0">
              <a:buNone/>
              <a:defRPr sz="9188"/>
            </a:lvl4pPr>
            <a:lvl5pPr marL="8346211" indent="0">
              <a:buNone/>
              <a:defRPr sz="9188"/>
            </a:lvl5pPr>
            <a:lvl6pPr marL="10432762" indent="0">
              <a:buNone/>
              <a:defRPr sz="9188"/>
            </a:lvl6pPr>
            <a:lvl7pPr marL="12519318" indent="0">
              <a:buNone/>
              <a:defRPr sz="9188"/>
            </a:lvl7pPr>
            <a:lvl8pPr marL="14605869" indent="0">
              <a:buNone/>
              <a:defRPr sz="9188"/>
            </a:lvl8pPr>
            <a:lvl9pPr marL="16692421" indent="0">
              <a:buNone/>
              <a:defRPr sz="9188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4153" y="33499893"/>
            <a:ext cx="18165128" cy="5023494"/>
          </a:xfrm>
        </p:spPr>
        <p:txBody>
          <a:bodyPr/>
          <a:lstStyle>
            <a:lvl1pPr marL="0" indent="0">
              <a:buNone/>
              <a:defRPr sz="6361"/>
            </a:lvl1pPr>
            <a:lvl2pPr marL="2086551" indent="0">
              <a:buNone/>
              <a:defRPr sz="5513"/>
            </a:lvl2pPr>
            <a:lvl3pPr marL="4173103" indent="0">
              <a:buNone/>
              <a:defRPr sz="4524"/>
            </a:lvl3pPr>
            <a:lvl4pPr marL="6259660" indent="0">
              <a:buNone/>
              <a:defRPr sz="4099"/>
            </a:lvl4pPr>
            <a:lvl5pPr marL="8346211" indent="0">
              <a:buNone/>
              <a:defRPr sz="4099"/>
            </a:lvl5pPr>
            <a:lvl6pPr marL="10432762" indent="0">
              <a:buNone/>
              <a:defRPr sz="4099"/>
            </a:lvl6pPr>
            <a:lvl7pPr marL="12519318" indent="0">
              <a:buNone/>
              <a:defRPr sz="4099"/>
            </a:lvl7pPr>
            <a:lvl8pPr marL="14605869" indent="0">
              <a:buNone/>
              <a:defRPr sz="4099"/>
            </a:lvl8pPr>
            <a:lvl9pPr marL="16692421" indent="0">
              <a:buNone/>
              <a:defRPr sz="409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B5C2-2BF6-4085-8665-8EB7213ACE0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513761" y="1714136"/>
            <a:ext cx="27247692" cy="7133961"/>
          </a:xfrm>
          <a:prstGeom prst="rect">
            <a:avLst/>
          </a:prstGeom>
        </p:spPr>
        <p:txBody>
          <a:bodyPr vert="horz" lIns="295210" tIns="147606" rIns="295210" bIns="147606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3761" y="9987554"/>
            <a:ext cx="27247692" cy="28248505"/>
          </a:xfrm>
          <a:prstGeom prst="rect">
            <a:avLst/>
          </a:prstGeom>
        </p:spPr>
        <p:txBody>
          <a:bodyPr vert="horz" lIns="295210" tIns="147606" rIns="295210" bIns="147606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513761" y="39672750"/>
            <a:ext cx="7064216" cy="2278904"/>
          </a:xfrm>
          <a:prstGeom prst="rect">
            <a:avLst/>
          </a:prstGeom>
        </p:spPr>
        <p:txBody>
          <a:bodyPr vert="horz" lIns="295210" tIns="147606" rIns="295210" bIns="147606" rtlCol="0" anchor="ctr"/>
          <a:lstStyle>
            <a:lvl1pPr algn="l">
              <a:defRPr sz="55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0344032" y="39672750"/>
            <a:ext cx="9587151" cy="2278904"/>
          </a:xfrm>
          <a:prstGeom prst="rect">
            <a:avLst/>
          </a:prstGeom>
        </p:spPr>
        <p:txBody>
          <a:bodyPr vert="horz" lIns="295210" tIns="147606" rIns="295210" bIns="147606" rtlCol="0" anchor="ctr"/>
          <a:lstStyle>
            <a:lvl1pPr algn="ctr">
              <a:defRPr sz="55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1697237" y="39672750"/>
            <a:ext cx="7064216" cy="2278904"/>
          </a:xfrm>
          <a:prstGeom prst="rect">
            <a:avLst/>
          </a:prstGeom>
        </p:spPr>
        <p:txBody>
          <a:bodyPr vert="horz" lIns="295210" tIns="147606" rIns="295210" bIns="147606" rtlCol="0" anchor="ctr"/>
          <a:lstStyle>
            <a:lvl1pPr algn="r">
              <a:defRPr sz="55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7488-4F39-4610-AA74-02DC74A544F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73103" rtl="0" eaLnBrk="1" latinLnBrk="0" hangingPunct="1">
        <a:spcBef>
          <a:spcPct val="0"/>
        </a:spcBef>
        <a:buNone/>
        <a:defRPr sz="200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4913" indent="-1564913" algn="l" defTabSz="4173103" rtl="0" eaLnBrk="1" latinLnBrk="0" hangingPunct="1">
        <a:spcBef>
          <a:spcPct val="20000"/>
        </a:spcBef>
        <a:buFont typeface="Arial" pitchFamily="34" charset="0"/>
        <a:buChar char="•"/>
        <a:defRPr sz="14560" kern="1200">
          <a:solidFill>
            <a:schemeClr val="tx1"/>
          </a:solidFill>
          <a:latin typeface="+mn-lt"/>
          <a:ea typeface="+mn-ea"/>
          <a:cs typeface="+mn-cs"/>
        </a:defRPr>
      </a:lvl1pPr>
      <a:lvl2pPr marL="3390650" indent="-1304097" algn="l" defTabSz="4173103" rtl="0" eaLnBrk="1" latinLnBrk="0" hangingPunct="1">
        <a:spcBef>
          <a:spcPct val="20000"/>
        </a:spcBef>
        <a:buFont typeface="Arial" pitchFamily="34" charset="0"/>
        <a:buChar char="–"/>
        <a:defRPr sz="12722" kern="1200">
          <a:solidFill>
            <a:schemeClr val="tx1"/>
          </a:solidFill>
          <a:latin typeface="+mn-lt"/>
          <a:ea typeface="+mn-ea"/>
          <a:cs typeface="+mn-cs"/>
        </a:defRPr>
      </a:lvl2pPr>
      <a:lvl3pPr marL="5216380" indent="-1043278" algn="l" defTabSz="4173103" rtl="0" eaLnBrk="1" latinLnBrk="0" hangingPunct="1">
        <a:spcBef>
          <a:spcPct val="20000"/>
        </a:spcBef>
        <a:buFont typeface="Arial" pitchFamily="34" charset="0"/>
        <a:buChar char="•"/>
        <a:defRPr sz="10885" kern="1200">
          <a:solidFill>
            <a:schemeClr val="tx1"/>
          </a:solidFill>
          <a:latin typeface="+mn-lt"/>
          <a:ea typeface="+mn-ea"/>
          <a:cs typeface="+mn-cs"/>
        </a:defRPr>
      </a:lvl3pPr>
      <a:lvl4pPr marL="7302932" indent="-1043278" algn="l" defTabSz="4173103" rtl="0" eaLnBrk="1" latinLnBrk="0" hangingPunct="1">
        <a:spcBef>
          <a:spcPct val="20000"/>
        </a:spcBef>
        <a:buFont typeface="Arial" pitchFamily="34" charset="0"/>
        <a:buChar char="–"/>
        <a:defRPr sz="9188" kern="1200">
          <a:solidFill>
            <a:schemeClr val="tx1"/>
          </a:solidFill>
          <a:latin typeface="+mn-lt"/>
          <a:ea typeface="+mn-ea"/>
          <a:cs typeface="+mn-cs"/>
        </a:defRPr>
      </a:lvl4pPr>
      <a:lvl5pPr marL="9389489" indent="-1043278" algn="l" defTabSz="4173103" rtl="0" eaLnBrk="1" latinLnBrk="0" hangingPunct="1">
        <a:spcBef>
          <a:spcPct val="20000"/>
        </a:spcBef>
        <a:buFont typeface="Arial" pitchFamily="34" charset="0"/>
        <a:buChar char="»"/>
        <a:defRPr sz="9188" kern="1200">
          <a:solidFill>
            <a:schemeClr val="tx1"/>
          </a:solidFill>
          <a:latin typeface="+mn-lt"/>
          <a:ea typeface="+mn-ea"/>
          <a:cs typeface="+mn-cs"/>
        </a:defRPr>
      </a:lvl5pPr>
      <a:lvl6pPr marL="11476040" indent="-1043278" algn="l" defTabSz="4173103" rtl="0" eaLnBrk="1" latinLnBrk="0" hangingPunct="1">
        <a:spcBef>
          <a:spcPct val="20000"/>
        </a:spcBef>
        <a:buFont typeface="Arial" pitchFamily="34" charset="0"/>
        <a:buChar char="•"/>
        <a:defRPr sz="9188" kern="1200">
          <a:solidFill>
            <a:schemeClr val="tx1"/>
          </a:solidFill>
          <a:latin typeface="+mn-lt"/>
          <a:ea typeface="+mn-ea"/>
          <a:cs typeface="+mn-cs"/>
        </a:defRPr>
      </a:lvl6pPr>
      <a:lvl7pPr marL="13562592" indent="-1043278" algn="l" defTabSz="4173103" rtl="0" eaLnBrk="1" latinLnBrk="0" hangingPunct="1">
        <a:spcBef>
          <a:spcPct val="20000"/>
        </a:spcBef>
        <a:buFont typeface="Arial" pitchFamily="34" charset="0"/>
        <a:buChar char="•"/>
        <a:defRPr sz="9188" kern="1200">
          <a:solidFill>
            <a:schemeClr val="tx1"/>
          </a:solidFill>
          <a:latin typeface="+mn-lt"/>
          <a:ea typeface="+mn-ea"/>
          <a:cs typeface="+mn-cs"/>
        </a:defRPr>
      </a:lvl7pPr>
      <a:lvl8pPr marL="15649143" indent="-1043278" algn="l" defTabSz="4173103" rtl="0" eaLnBrk="1" latinLnBrk="0" hangingPunct="1">
        <a:spcBef>
          <a:spcPct val="20000"/>
        </a:spcBef>
        <a:buFont typeface="Arial" pitchFamily="34" charset="0"/>
        <a:buChar char="•"/>
        <a:defRPr sz="9188" kern="1200">
          <a:solidFill>
            <a:schemeClr val="tx1"/>
          </a:solidFill>
          <a:latin typeface="+mn-lt"/>
          <a:ea typeface="+mn-ea"/>
          <a:cs typeface="+mn-cs"/>
        </a:defRPr>
      </a:lvl8pPr>
      <a:lvl9pPr marL="17735698" indent="-1043278" algn="l" defTabSz="4173103" rtl="0" eaLnBrk="1" latinLnBrk="0" hangingPunct="1">
        <a:spcBef>
          <a:spcPct val="20000"/>
        </a:spcBef>
        <a:buFont typeface="Arial" pitchFamily="34" charset="0"/>
        <a:buChar char="•"/>
        <a:defRPr sz="91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1pPr>
      <a:lvl2pPr marL="2086551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2pPr>
      <a:lvl3pPr marL="4173103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3pPr>
      <a:lvl4pPr marL="6259660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4pPr>
      <a:lvl5pPr marL="8346211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5pPr>
      <a:lvl6pPr marL="10432762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6pPr>
      <a:lvl7pPr marL="12519318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7pPr>
      <a:lvl8pPr marL="14605869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8pPr>
      <a:lvl9pPr marL="16692421" algn="l" defTabSz="4173103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>
            <a:spLocks noChangeAspect="1"/>
          </p:cNvSpPr>
          <p:nvPr/>
        </p:nvSpPr>
        <p:spPr bwMode="auto">
          <a:xfrm rot="10800000">
            <a:off x="26750848" y="302774"/>
            <a:ext cx="3265171" cy="3022840"/>
          </a:xfrm>
          <a:prstGeom prst="rtTriangle">
            <a:avLst/>
          </a:prstGeom>
          <a:solidFill>
            <a:srgbClr val="00B0F0"/>
          </a:solidFill>
          <a:ln w="25400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lIns="104636" tIns="52317" rIns="104636" bIns="52317" anchor="ctr"/>
          <a:lstStyle/>
          <a:p>
            <a:pPr algn="ctr" defTabSz="4002313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7916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Text Box 148"/>
          <p:cNvSpPr txBox="1">
            <a:spLocks noChangeArrowheads="1"/>
          </p:cNvSpPr>
          <p:nvPr/>
        </p:nvSpPr>
        <p:spPr bwMode="auto">
          <a:xfrm>
            <a:off x="27794110" y="731810"/>
            <a:ext cx="2188252" cy="9540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4636" tIns="52317" rIns="104636" bIns="52317">
            <a:spAutoFit/>
          </a:bodyPr>
          <a:lstStyle/>
          <a:p>
            <a:pPr algn="ctr" defTabSz="1046357" eaLnBrk="0" hangingPunct="0">
              <a:spcBef>
                <a:spcPct val="50000"/>
              </a:spcBef>
            </a:pPr>
            <a:r>
              <a:rPr lang="es-ES" sz="5513" b="1" dirty="0"/>
              <a:t>CBI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21420" y="3729553"/>
            <a:ext cx="30232373" cy="2245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BA01BC80-1415-3233-6CE6-92261512A0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9174" y="-2246"/>
            <a:ext cx="6491679" cy="51933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1193</TotalTime>
  <Words>2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Vanina</dc:creator>
  <cp:lastModifiedBy>Administrator</cp:lastModifiedBy>
  <cp:revision>92</cp:revision>
  <dcterms:created xsi:type="dcterms:W3CDTF">2012-04-06T14:08:53Z</dcterms:created>
  <dcterms:modified xsi:type="dcterms:W3CDTF">2025-08-05T21:56:13Z</dcterms:modified>
</cp:coreProperties>
</file>